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35" d="100"/>
          <a:sy n="135" d="100"/>
        </p:scale>
        <p:origin x="-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1B4E-DAD3-46B8-9A75-44BCE4C04FF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D2AD-87A7-4666-94EF-ED67E55395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1B4E-DAD3-46B8-9A75-44BCE4C04FF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D2AD-87A7-4666-94EF-ED67E55395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1B4E-DAD3-46B8-9A75-44BCE4C04FF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D2AD-87A7-4666-94EF-ED67E55395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1B4E-DAD3-46B8-9A75-44BCE4C04FF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D2AD-87A7-4666-94EF-ED67E55395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1B4E-DAD3-46B8-9A75-44BCE4C04FF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D2AD-87A7-4666-94EF-ED67E55395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1B4E-DAD3-46B8-9A75-44BCE4C04FF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D2AD-87A7-4666-94EF-ED67E55395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1B4E-DAD3-46B8-9A75-44BCE4C04FF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D2AD-87A7-4666-94EF-ED67E55395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1B4E-DAD3-46B8-9A75-44BCE4C04FF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D2AD-87A7-4666-94EF-ED67E55395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1B4E-DAD3-46B8-9A75-44BCE4C04FF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D2AD-87A7-4666-94EF-ED67E55395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1B4E-DAD3-46B8-9A75-44BCE4C04FF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D2AD-87A7-4666-94EF-ED67E55395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1B4E-DAD3-46B8-9A75-44BCE4C04FF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3D2AD-87A7-4666-94EF-ED67E55395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51B4E-DAD3-46B8-9A75-44BCE4C04FF8}" type="datetimeFigureOut">
              <a:rPr lang="en-US" smtClean="0"/>
              <a:t>9/19/09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3D2AD-87A7-4666-94EF-ED67E553952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5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5653563" cy="2743200"/>
          </a:xfrm>
          <a:prstGeom prst="rect">
            <a:avLst/>
          </a:prstGeom>
        </p:spPr>
      </p:pic>
      <p:pic>
        <p:nvPicPr>
          <p:cNvPr id="5" name="Picture 4" descr="fig15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048000"/>
            <a:ext cx="4360787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457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552700" y="31959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2552700" y="5105400"/>
            <a:ext cx="16383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2705100" y="6019800"/>
            <a:ext cx="16383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4572002" y="5484812"/>
            <a:ext cx="1295399" cy="15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19600" y="472440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5029200" y="4725987"/>
            <a:ext cx="304803" cy="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181600" y="4191000"/>
            <a:ext cx="68580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4572002" y="4265611"/>
            <a:ext cx="228599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</Words>
  <Application>Microsoft Macintosh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>LANL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Stephen Guimond</dc:creator>
  <cp:lastModifiedBy>Stephen Guimond</cp:lastModifiedBy>
  <cp:revision>6</cp:revision>
  <dcterms:created xsi:type="dcterms:W3CDTF">2009-09-19T19:44:44Z</dcterms:created>
  <dcterms:modified xsi:type="dcterms:W3CDTF">2009-09-19T20:17:19Z</dcterms:modified>
</cp:coreProperties>
</file>