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rels" ContentType="application/vnd.openxmlformats-package.relationships+xml"/>
  <Default Extension="emf" ContentType="image/x-emf"/>
  <Default Extension="mov" ContentType="video/unknown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9" r:id="rId3"/>
    <p:sldId id="257" r:id="rId4"/>
    <p:sldId id="260" r:id="rId5"/>
    <p:sldId id="261" r:id="rId6"/>
    <p:sldId id="262" r:id="rId7"/>
    <p:sldId id="263" r:id="rId8"/>
    <p:sldId id="264" r:id="rId9"/>
    <p:sldId id="266" r:id="rId10"/>
    <p:sldId id="267" r:id="rId11"/>
    <p:sldId id="268" r:id="rId12"/>
    <p:sldId id="269" r:id="rId13"/>
    <p:sldId id="270" r:id="rId14"/>
    <p:sldId id="271" r:id="rId15"/>
    <p:sldId id="274" r:id="rId16"/>
    <p:sldId id="272" r:id="rId17"/>
    <p:sldId id="273" r:id="rId18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88" d="100"/>
          <a:sy n="88" d="100"/>
        </p:scale>
        <p:origin x="-1584" y="-1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presProps" Target="presProps.xml"/><Relationship Id="rId21" Type="http://schemas.openxmlformats.org/officeDocument/2006/relationships/viewProps" Target="viewProps.xml"/><Relationship Id="rId22" Type="http://schemas.openxmlformats.org/officeDocument/2006/relationships/theme" Target="theme/theme1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printerSettings" Target="printerSettings/printerSettings1.bin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3C84F3-D5AF-BF42-88C1-423E87F027EE}" type="datetimeFigureOut">
              <a:rPr lang="en-US" smtClean="0"/>
              <a:t>9/13/16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3B92B2-2395-CF4D-BA7A-04D5FBC7B5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68786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3C84F3-D5AF-BF42-88C1-423E87F027EE}" type="datetimeFigureOut">
              <a:rPr lang="en-US" smtClean="0"/>
              <a:t>9/13/16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3B92B2-2395-CF4D-BA7A-04D5FBC7B5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50751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3C84F3-D5AF-BF42-88C1-423E87F027EE}" type="datetimeFigureOut">
              <a:rPr lang="en-US" smtClean="0"/>
              <a:t>9/13/16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3B92B2-2395-CF4D-BA7A-04D5FBC7B5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04369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3C84F3-D5AF-BF42-88C1-423E87F027EE}" type="datetimeFigureOut">
              <a:rPr lang="en-US" smtClean="0"/>
              <a:t>9/13/16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3B92B2-2395-CF4D-BA7A-04D5FBC7B5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25368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3C84F3-D5AF-BF42-88C1-423E87F027EE}" type="datetimeFigureOut">
              <a:rPr lang="en-US" smtClean="0"/>
              <a:t>9/13/16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3B92B2-2395-CF4D-BA7A-04D5FBC7B5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03886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3C84F3-D5AF-BF42-88C1-423E87F027EE}" type="datetimeFigureOut">
              <a:rPr lang="en-US" smtClean="0"/>
              <a:t>9/13/16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3B92B2-2395-CF4D-BA7A-04D5FBC7B5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22497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3C84F3-D5AF-BF42-88C1-423E87F027EE}" type="datetimeFigureOut">
              <a:rPr lang="en-US" smtClean="0"/>
              <a:t>9/13/16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3B92B2-2395-CF4D-BA7A-04D5FBC7B5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08757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3C84F3-D5AF-BF42-88C1-423E87F027EE}" type="datetimeFigureOut">
              <a:rPr lang="en-US" smtClean="0"/>
              <a:t>9/13/16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3B92B2-2395-CF4D-BA7A-04D5FBC7B5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95910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3C84F3-D5AF-BF42-88C1-423E87F027EE}" type="datetimeFigureOut">
              <a:rPr lang="en-US" smtClean="0"/>
              <a:t>9/13/16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3B92B2-2395-CF4D-BA7A-04D5FBC7B5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45108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3C84F3-D5AF-BF42-88C1-423E87F027EE}" type="datetimeFigureOut">
              <a:rPr lang="en-US" smtClean="0"/>
              <a:t>9/13/16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3B92B2-2395-CF4D-BA7A-04D5FBC7B5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9708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3C84F3-D5AF-BF42-88C1-423E87F027EE}" type="datetimeFigureOut">
              <a:rPr lang="en-US" smtClean="0"/>
              <a:t>9/13/16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3B92B2-2395-CF4D-BA7A-04D5FBC7B5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39205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3C84F3-D5AF-BF42-88C1-423E87F027EE}" type="datetimeFigureOut">
              <a:rPr lang="en-US" smtClean="0"/>
              <a:t>9/13/16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A3B92B2-2395-CF4D-BA7A-04D5FBC7B5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22157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emf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emf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emf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.emf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.emf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5.emf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6.emf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emf"/><Relationship Id="rId3" Type="http://schemas.openxmlformats.org/officeDocument/2006/relationships/image" Target="../media/image3.em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em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4" Type="http://schemas.openxmlformats.org/officeDocument/2006/relationships/image" Target="../media/image6.png"/><Relationship Id="rId1" Type="http://schemas.microsoft.com/office/2007/relationships/media" Target="../media/media1.mov"/><Relationship Id="rId2" Type="http://schemas.openxmlformats.org/officeDocument/2006/relationships/video" Target="../media/media1.mov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4" Type="http://schemas.openxmlformats.org/officeDocument/2006/relationships/image" Target="../media/image7.png"/><Relationship Id="rId1" Type="http://schemas.microsoft.com/office/2007/relationships/media" Target="../media/media2.mov"/><Relationship Id="rId2" Type="http://schemas.openxmlformats.org/officeDocument/2006/relationships/video" Target="../media/media2.mov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emf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emf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titlepage.pdf"/>
          <p:cNvPicPr>
            <a:picLocks noChangeAspect="1"/>
          </p:cNvPicPr>
          <p:nvPr/>
        </p:nvPicPr>
        <p:blipFill>
          <a:blip r:embed="rId2">
            <a:alphaModFix amt="41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68" y="0"/>
            <a:ext cx="9129432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55198" y="3722973"/>
            <a:ext cx="8234429" cy="2367627"/>
          </a:xfrm>
        </p:spPr>
        <p:txBody>
          <a:bodyPr>
            <a:normAutofit fontScale="90000"/>
          </a:bodyPr>
          <a:lstStyle/>
          <a:p>
            <a:r>
              <a:rPr lang="en-US" sz="4700" dirty="0" smtClean="0">
                <a:latin typeface="American Typewriter"/>
                <a:cs typeface="American Typewriter"/>
              </a:rPr>
              <a:t>Comparison of </a:t>
            </a:r>
            <a:r>
              <a:rPr lang="en-US" sz="4700" dirty="0" err="1" smtClean="0">
                <a:latin typeface="American Typewriter"/>
                <a:cs typeface="American Typewriter"/>
              </a:rPr>
              <a:t>MITgcm</a:t>
            </a:r>
            <a:r>
              <a:rPr lang="en-US" sz="4700" dirty="0" smtClean="0">
                <a:latin typeface="American Typewriter"/>
                <a:cs typeface="American Typewriter"/>
              </a:rPr>
              <a:t> </a:t>
            </a:r>
            <a:r>
              <a:rPr lang="en-US" sz="4700" dirty="0" smtClean="0">
                <a:latin typeface="American Typewriter"/>
                <a:cs typeface="American Typewriter"/>
              </a:rPr>
              <a:t>Output </a:t>
            </a:r>
            <a:r>
              <a:rPr lang="en-US" sz="4700" dirty="0" smtClean="0">
                <a:latin typeface="American Typewriter"/>
                <a:cs typeface="American Typewriter"/>
              </a:rPr>
              <a:t>and Observations</a:t>
            </a:r>
            <a:br>
              <a:rPr lang="en-US" sz="4700" dirty="0" smtClean="0">
                <a:latin typeface="American Typewriter"/>
                <a:cs typeface="American Typewriter"/>
              </a:rPr>
            </a:br>
            <a:r>
              <a:rPr lang="en-US" sz="4700" dirty="0" smtClean="0">
                <a:latin typeface="American Typewriter"/>
                <a:cs typeface="American Typewriter"/>
              </a:rPr>
              <a:t>in the Northeastern </a:t>
            </a:r>
            <a:r>
              <a:rPr lang="en-US" sz="4700" dirty="0" err="1" smtClean="0">
                <a:latin typeface="American Typewriter"/>
                <a:cs typeface="American Typewriter"/>
              </a:rPr>
              <a:t>GoM</a:t>
            </a:r>
            <a:r>
              <a:rPr lang="en-US" sz="4700" dirty="0" smtClean="0">
                <a:latin typeface="American Typewriter"/>
                <a:cs typeface="American Typewriter"/>
              </a:rPr>
              <a:t/>
            </a:r>
            <a:br>
              <a:rPr lang="en-US" sz="4700" dirty="0" smtClean="0">
                <a:latin typeface="American Typewriter"/>
                <a:cs typeface="American Typewriter"/>
              </a:rPr>
            </a:br>
            <a:r>
              <a:rPr lang="en-US" sz="2800" dirty="0" smtClean="0">
                <a:latin typeface="American Typewriter"/>
                <a:cs typeface="American Typewriter"/>
              </a:rPr>
              <a:t>Cathrine Hancock &amp; Kevin </a:t>
            </a:r>
            <a:r>
              <a:rPr lang="en-US" sz="2800" dirty="0" err="1" smtClean="0">
                <a:latin typeface="American Typewriter"/>
                <a:cs typeface="American Typewriter"/>
              </a:rPr>
              <a:t>Speer</a:t>
            </a:r>
            <a:endParaRPr lang="en-US" sz="2800" dirty="0">
              <a:latin typeface="American Typewriter"/>
              <a:cs typeface="American Typewriter"/>
            </a:endParaRPr>
          </a:p>
        </p:txBody>
      </p:sp>
    </p:spTree>
    <p:extLst>
      <p:ext uri="{BB962C8B-B14F-4D97-AF65-F5344CB8AC3E}">
        <p14:creationId xmlns:p14="http://schemas.microsoft.com/office/powerpoint/2010/main" val="344230311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113114" y="344958"/>
            <a:ext cx="69922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>
                <a:latin typeface="American Typewriter"/>
                <a:cs typeface="American Typewriter"/>
              </a:rPr>
              <a:t>Along Slope Velocity</a:t>
            </a:r>
            <a:endParaRPr lang="en-US" sz="4000" dirty="0">
              <a:latin typeface="American Typewriter"/>
              <a:cs typeface="American Typewriter"/>
            </a:endParaRPr>
          </a:p>
        </p:txBody>
      </p:sp>
      <p:pic>
        <p:nvPicPr>
          <p:cNvPr id="4" name="Picture 3" descr="spectra_along_mit_m6_logmax.pdf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835" b="17518"/>
          <a:stretch/>
        </p:blipFill>
        <p:spPr>
          <a:xfrm>
            <a:off x="127000" y="1356449"/>
            <a:ext cx="8875059" cy="47764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116614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33519"/>
            <a:ext cx="8229600" cy="1143000"/>
          </a:xfrm>
        </p:spPr>
        <p:txBody>
          <a:bodyPr>
            <a:normAutofit/>
          </a:bodyPr>
          <a:lstStyle/>
          <a:p>
            <a:r>
              <a:rPr lang="en-US" sz="4000" dirty="0" smtClean="0">
                <a:latin typeface="American Typewriter"/>
                <a:cs typeface="American Typewriter"/>
              </a:rPr>
              <a:t>Across Slope Velocity</a:t>
            </a:r>
            <a:endParaRPr lang="en-US" sz="4000" dirty="0">
              <a:latin typeface="American Typewriter"/>
              <a:cs typeface="American Typewriter"/>
            </a:endParaRPr>
          </a:p>
        </p:txBody>
      </p:sp>
      <p:pic>
        <p:nvPicPr>
          <p:cNvPr id="3" name="Picture 2" descr="spectra_across_mit_m6_logmax.pdf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523" b="24040"/>
          <a:stretch/>
        </p:blipFill>
        <p:spPr>
          <a:xfrm>
            <a:off x="127000" y="1391961"/>
            <a:ext cx="8875059" cy="476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045139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127000" y="0"/>
            <a:ext cx="8875059" cy="6858000"/>
            <a:chOff x="127000" y="0"/>
            <a:chExt cx="8875059" cy="6858000"/>
          </a:xfrm>
        </p:grpSpPr>
        <p:pic>
          <p:nvPicPr>
            <p:cNvPr id="2" name="Picture 1" descr="spectra_1165_rafos.pdf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7000" y="0"/>
              <a:ext cx="8875059" cy="6858000"/>
            </a:xfrm>
            <a:prstGeom prst="rect">
              <a:avLst/>
            </a:prstGeom>
          </p:spPr>
        </p:pic>
        <p:sp>
          <p:nvSpPr>
            <p:cNvPr id="5" name="TextBox 4"/>
            <p:cNvSpPr txBox="1"/>
            <p:nvPr/>
          </p:nvSpPr>
          <p:spPr>
            <a:xfrm>
              <a:off x="6609064" y="3429125"/>
              <a:ext cx="191267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 smtClean="0">
                  <a:latin typeface="American Typewriter"/>
                  <a:cs typeface="American Typewriter"/>
                </a:rPr>
                <a:t>U-component</a:t>
              </a:r>
              <a:endParaRPr lang="en-US" b="1" dirty="0">
                <a:latin typeface="American Typewriter"/>
                <a:cs typeface="American Typewriter"/>
              </a:endParaRPr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6609064" y="4905196"/>
              <a:ext cx="191267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>
                  <a:latin typeface="American Typewriter"/>
                  <a:cs typeface="American Typewriter"/>
                </a:rPr>
                <a:t>V</a:t>
              </a:r>
              <a:r>
                <a:rPr lang="en-US" b="1" dirty="0" smtClean="0">
                  <a:latin typeface="American Typewriter"/>
                  <a:cs typeface="American Typewriter"/>
                </a:rPr>
                <a:t>-component</a:t>
              </a:r>
              <a:endParaRPr lang="en-US" b="1" dirty="0">
                <a:latin typeface="American Typewriter"/>
                <a:cs typeface="American Typewriter"/>
              </a:endParaRPr>
            </a:p>
          </p:txBody>
        </p:sp>
      </p:grpSp>
      <p:grpSp>
        <p:nvGrpSpPr>
          <p:cNvPr id="11" name="Group 10"/>
          <p:cNvGrpSpPr/>
          <p:nvPr/>
        </p:nvGrpSpPr>
        <p:grpSpPr>
          <a:xfrm>
            <a:off x="3708831" y="4905196"/>
            <a:ext cx="1515281" cy="276999"/>
            <a:chOff x="3708831" y="4905196"/>
            <a:chExt cx="1515281" cy="276999"/>
          </a:xfrm>
        </p:grpSpPr>
        <p:sp>
          <p:nvSpPr>
            <p:cNvPr id="8" name="TextBox 7"/>
            <p:cNvSpPr txBox="1"/>
            <p:nvPr/>
          </p:nvSpPr>
          <p:spPr>
            <a:xfrm>
              <a:off x="4156200" y="4905196"/>
              <a:ext cx="106791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b="1" dirty="0" smtClean="0">
                  <a:latin typeface="American Typewriter"/>
                  <a:cs typeface="American Typewriter"/>
                </a:rPr>
                <a:t>12 days</a:t>
              </a:r>
              <a:endParaRPr lang="en-US" sz="1200" b="1" dirty="0">
                <a:latin typeface="American Typewriter"/>
                <a:cs typeface="American Typewriter"/>
              </a:endParaRPr>
            </a:p>
          </p:txBody>
        </p:sp>
        <p:cxnSp>
          <p:nvCxnSpPr>
            <p:cNvPr id="10" name="Straight Arrow Connector 9"/>
            <p:cNvCxnSpPr>
              <a:stCxn id="8" idx="1"/>
            </p:cNvCxnSpPr>
            <p:nvPr/>
          </p:nvCxnSpPr>
          <p:spPr>
            <a:xfrm flipH="1" flipV="1">
              <a:off x="3708831" y="4905196"/>
              <a:ext cx="447369" cy="138500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73318357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127000" y="0"/>
            <a:ext cx="8875059" cy="6858000"/>
            <a:chOff x="127000" y="0"/>
            <a:chExt cx="8875059" cy="6858000"/>
          </a:xfrm>
        </p:grpSpPr>
        <p:pic>
          <p:nvPicPr>
            <p:cNvPr id="2" name="Picture 1" descr="spectra_1194_rafos.pdf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7000" y="0"/>
              <a:ext cx="8875059" cy="6858000"/>
            </a:xfrm>
            <a:prstGeom prst="rect">
              <a:avLst/>
            </a:prstGeom>
          </p:spPr>
        </p:pic>
        <p:sp>
          <p:nvSpPr>
            <p:cNvPr id="5" name="TextBox 4"/>
            <p:cNvSpPr txBox="1"/>
            <p:nvPr/>
          </p:nvSpPr>
          <p:spPr>
            <a:xfrm>
              <a:off x="6681221" y="4091550"/>
              <a:ext cx="191267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 smtClean="0">
                  <a:latin typeface="American Typewriter"/>
                  <a:cs typeface="American Typewriter"/>
                </a:rPr>
                <a:t>U-component</a:t>
              </a:r>
              <a:endParaRPr lang="en-US" b="1" dirty="0">
                <a:latin typeface="American Typewriter"/>
                <a:cs typeface="American Typewriter"/>
              </a:endParaRPr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6681221" y="5462428"/>
              <a:ext cx="191267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>
                  <a:latin typeface="American Typewriter"/>
                  <a:cs typeface="American Typewriter"/>
                </a:rPr>
                <a:t>V</a:t>
              </a:r>
              <a:r>
                <a:rPr lang="en-US" b="1" dirty="0" smtClean="0">
                  <a:latin typeface="American Typewriter"/>
                  <a:cs typeface="American Typewriter"/>
                </a:rPr>
                <a:t>-component</a:t>
              </a:r>
              <a:endParaRPr lang="en-US" b="1" dirty="0">
                <a:latin typeface="American Typewriter"/>
                <a:cs typeface="American Typewriter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4327350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 smtClean="0">
                <a:latin typeface="American Typewriter"/>
                <a:cs typeface="American Typewriter"/>
              </a:rPr>
              <a:t>Particle Advection </a:t>
            </a:r>
            <a:endParaRPr lang="en-US" sz="4000" dirty="0">
              <a:latin typeface="American Typewriter"/>
              <a:cs typeface="American Typewriter"/>
            </a:endParaRPr>
          </a:p>
        </p:txBody>
      </p:sp>
      <p:pic>
        <p:nvPicPr>
          <p:cNvPr id="5" name="Picture 4" descr="advect_part_floats.pdf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940" b="22987"/>
          <a:stretch/>
        </p:blipFill>
        <p:spPr>
          <a:xfrm>
            <a:off x="127000" y="1673914"/>
            <a:ext cx="8875059" cy="42569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831910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pectra_advect1_log_max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000" y="0"/>
            <a:ext cx="8875059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392596" y="3557629"/>
            <a:ext cx="19126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latin typeface="American Typewriter"/>
                <a:cs typeface="American Typewriter"/>
              </a:rPr>
              <a:t>U-component</a:t>
            </a:r>
            <a:endParaRPr lang="en-US" b="1" dirty="0">
              <a:latin typeface="American Typewriter"/>
              <a:cs typeface="American Typewriter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392596" y="5202683"/>
            <a:ext cx="19126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latin typeface="American Typewriter"/>
                <a:cs typeface="American Typewriter"/>
              </a:rPr>
              <a:t>V</a:t>
            </a:r>
            <a:r>
              <a:rPr lang="en-US" b="1" dirty="0" smtClean="0">
                <a:latin typeface="American Typewriter"/>
                <a:cs typeface="American Typewriter"/>
              </a:rPr>
              <a:t>-</a:t>
            </a:r>
            <a:r>
              <a:rPr lang="en-US" b="1" dirty="0" smtClean="0">
                <a:latin typeface="American Typewriter"/>
                <a:cs typeface="American Typewriter"/>
              </a:rPr>
              <a:t>component</a:t>
            </a:r>
            <a:endParaRPr lang="en-US" b="1" dirty="0">
              <a:latin typeface="American Typewriter"/>
              <a:cs typeface="American Typewriter"/>
            </a:endParaRPr>
          </a:p>
        </p:txBody>
      </p:sp>
    </p:spTree>
    <p:extLst>
      <p:ext uri="{BB962C8B-B14F-4D97-AF65-F5344CB8AC3E}">
        <p14:creationId xmlns:p14="http://schemas.microsoft.com/office/powerpoint/2010/main" val="12101770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 smtClean="0">
                <a:latin typeface="American Typewriter"/>
                <a:cs typeface="American Typewriter"/>
              </a:rPr>
              <a:t>Conclusions</a:t>
            </a:r>
            <a:endParaRPr lang="en-US" sz="4000" dirty="0">
              <a:latin typeface="American Typewriter"/>
              <a:cs typeface="American Typewriter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 err="1" smtClean="0">
                <a:latin typeface="American Typewriter"/>
                <a:cs typeface="American Typewriter"/>
              </a:rPr>
              <a:t>MITgcm</a:t>
            </a:r>
            <a:r>
              <a:rPr lang="en-US" sz="2400" dirty="0" smtClean="0">
                <a:latin typeface="American Typewriter"/>
                <a:cs typeface="American Typewriter"/>
              </a:rPr>
              <a:t> mean velocities are comparable, however variability is weaker than in the mooring and RAFOS data</a:t>
            </a:r>
            <a:r>
              <a:rPr lang="en-US" sz="2400" dirty="0" smtClean="0">
                <a:latin typeface="American Typewriter"/>
                <a:cs typeface="American Typewriter"/>
              </a:rPr>
              <a:t>.</a:t>
            </a:r>
          </a:p>
          <a:p>
            <a:r>
              <a:rPr lang="en-US" sz="2400" dirty="0" err="1" smtClean="0">
                <a:latin typeface="American Typewriter"/>
                <a:cs typeface="American Typewriter"/>
              </a:rPr>
              <a:t>Advected</a:t>
            </a:r>
            <a:r>
              <a:rPr lang="en-US" sz="2400" dirty="0" smtClean="0">
                <a:latin typeface="American Typewriter"/>
                <a:cs typeface="American Typewriter"/>
              </a:rPr>
              <a:t> </a:t>
            </a:r>
            <a:r>
              <a:rPr lang="en-US" sz="2400" dirty="0" smtClean="0">
                <a:latin typeface="American Typewriter"/>
                <a:cs typeface="American Typewriter"/>
              </a:rPr>
              <a:t>particles show minimal along slope flow compared to RAFOS floats. </a:t>
            </a:r>
          </a:p>
          <a:p>
            <a:r>
              <a:rPr lang="en-US" sz="2400" dirty="0" smtClean="0">
                <a:latin typeface="American Typewriter"/>
                <a:cs typeface="American Typewriter"/>
              </a:rPr>
              <a:t>20 day peak found in </a:t>
            </a:r>
            <a:r>
              <a:rPr lang="en-US" sz="2400" dirty="0" err="1" smtClean="0">
                <a:latin typeface="American Typewriter"/>
                <a:cs typeface="American Typewriter"/>
              </a:rPr>
              <a:t>MITgcm</a:t>
            </a:r>
            <a:r>
              <a:rPr lang="en-US" sz="2400" dirty="0" smtClean="0">
                <a:latin typeface="American Typewriter"/>
                <a:cs typeface="American Typewriter"/>
              </a:rPr>
              <a:t> output and </a:t>
            </a:r>
            <a:r>
              <a:rPr lang="en-US" sz="2400" dirty="0" smtClean="0">
                <a:latin typeface="American Typewriter"/>
                <a:cs typeface="American Typewriter"/>
              </a:rPr>
              <a:t>M6, </a:t>
            </a:r>
            <a:r>
              <a:rPr lang="en-US" sz="2400" dirty="0" smtClean="0">
                <a:latin typeface="American Typewriter"/>
                <a:cs typeface="American Typewriter"/>
              </a:rPr>
              <a:t>similar to </a:t>
            </a:r>
            <a:r>
              <a:rPr lang="en-US" sz="2400" dirty="0" err="1" smtClean="0">
                <a:latin typeface="American Typewriter"/>
                <a:cs typeface="American Typewriter"/>
              </a:rPr>
              <a:t>Hallock</a:t>
            </a:r>
            <a:r>
              <a:rPr lang="en-US" sz="2400" dirty="0" smtClean="0">
                <a:latin typeface="American Typewriter"/>
                <a:cs typeface="American Typewriter"/>
              </a:rPr>
              <a:t> et al</a:t>
            </a:r>
            <a:r>
              <a:rPr lang="en-US" sz="2400" dirty="0" smtClean="0">
                <a:latin typeface="American Typewriter"/>
                <a:cs typeface="American Typewriter"/>
              </a:rPr>
              <a:t>.’s </a:t>
            </a:r>
            <a:r>
              <a:rPr lang="en-US" sz="2400" dirty="0" smtClean="0">
                <a:latin typeface="American Typewriter"/>
                <a:cs typeface="American Typewriter"/>
              </a:rPr>
              <a:t>(2009) 21.5 day peak. </a:t>
            </a:r>
            <a:endParaRPr lang="en-US" sz="2400" dirty="0" smtClean="0">
              <a:latin typeface="American Typewriter"/>
              <a:cs typeface="American Typewriter"/>
            </a:endParaRPr>
          </a:p>
          <a:p>
            <a:r>
              <a:rPr lang="en-US" sz="2400" dirty="0" smtClean="0">
                <a:latin typeface="American Typewriter"/>
                <a:cs typeface="American Typewriter"/>
              </a:rPr>
              <a:t>Low frequency (50-60 day) spectral peaks seen in the </a:t>
            </a:r>
            <a:r>
              <a:rPr lang="en-US" sz="2400" dirty="0" err="1" smtClean="0">
                <a:latin typeface="American Typewriter"/>
                <a:cs typeface="American Typewriter"/>
              </a:rPr>
              <a:t>MITgcm</a:t>
            </a:r>
            <a:r>
              <a:rPr lang="en-US" sz="2400" dirty="0" smtClean="0">
                <a:latin typeface="American Typewriter"/>
                <a:cs typeface="American Typewriter"/>
              </a:rPr>
              <a:t> output, mooring and RAFOS data. </a:t>
            </a:r>
            <a:endParaRPr lang="en-US" sz="2400" dirty="0" smtClean="0">
              <a:latin typeface="American Typewriter"/>
              <a:cs typeface="American Typewriter"/>
            </a:endParaRPr>
          </a:p>
        </p:txBody>
      </p:sp>
    </p:spTree>
    <p:extLst>
      <p:ext uri="{BB962C8B-B14F-4D97-AF65-F5344CB8AC3E}">
        <p14:creationId xmlns:p14="http://schemas.microsoft.com/office/powerpoint/2010/main" val="286870394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 smtClean="0">
                <a:latin typeface="American Typewriter"/>
                <a:cs typeface="American Typewriter"/>
              </a:rPr>
              <a:t>Future Work</a:t>
            </a:r>
            <a:endParaRPr lang="en-US" sz="4000" dirty="0">
              <a:latin typeface="American Typewriter"/>
              <a:cs typeface="American Typewriter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41006"/>
            <a:ext cx="8229600" cy="5483514"/>
          </a:xfrm>
        </p:spPr>
        <p:txBody>
          <a:bodyPr>
            <a:normAutofit fontScale="77500" lnSpcReduction="20000"/>
          </a:bodyPr>
          <a:lstStyle/>
          <a:p>
            <a:r>
              <a:rPr lang="en-US" dirty="0" smtClean="0">
                <a:latin typeface="American Typewriter"/>
                <a:cs typeface="American Typewriter"/>
              </a:rPr>
              <a:t>Further investigation of </a:t>
            </a:r>
            <a:r>
              <a:rPr lang="en-US" dirty="0" smtClean="0">
                <a:latin typeface="American Typewriter"/>
                <a:cs typeface="American Typewriter"/>
              </a:rPr>
              <a:t>the low frequency peaks (61-50 day) seen in the </a:t>
            </a:r>
            <a:r>
              <a:rPr lang="en-US" dirty="0" err="1" smtClean="0">
                <a:latin typeface="American Typewriter"/>
                <a:cs typeface="American Typewriter"/>
              </a:rPr>
              <a:t>MITgcm</a:t>
            </a:r>
            <a:r>
              <a:rPr lang="en-US" dirty="0" smtClean="0">
                <a:latin typeface="American Typewriter"/>
                <a:cs typeface="American Typewriter"/>
              </a:rPr>
              <a:t> </a:t>
            </a:r>
            <a:r>
              <a:rPr lang="en-US" dirty="0" smtClean="0">
                <a:latin typeface="American Typewriter"/>
                <a:cs typeface="American Typewriter"/>
              </a:rPr>
              <a:t>output, mooring and RAFOS data. Are these eddies or waves? Are they associated with the ‘sloshing’ motion seen in the RAFOS</a:t>
            </a:r>
            <a:r>
              <a:rPr lang="en-US" dirty="0" smtClean="0">
                <a:latin typeface="American Typewriter"/>
                <a:cs typeface="American Typewriter"/>
              </a:rPr>
              <a:t>?</a:t>
            </a:r>
          </a:p>
          <a:p>
            <a:r>
              <a:rPr lang="en-US" dirty="0" smtClean="0">
                <a:latin typeface="American Typewriter"/>
                <a:cs typeface="American Typewriter"/>
              </a:rPr>
              <a:t>Spectral analysis of RAFOS data in the along and across slope directions to see if we pick up the 20 day peak.</a:t>
            </a:r>
            <a:endParaRPr lang="en-US" dirty="0" smtClean="0">
              <a:latin typeface="American Typewriter"/>
              <a:cs typeface="American Typewriter"/>
            </a:endParaRPr>
          </a:p>
          <a:p>
            <a:r>
              <a:rPr lang="en-US" dirty="0" smtClean="0">
                <a:latin typeface="American Typewriter"/>
                <a:cs typeface="American Typewriter"/>
              </a:rPr>
              <a:t>Basic statistical and spectral analysis of:</a:t>
            </a:r>
          </a:p>
          <a:p>
            <a:pPr lvl="1"/>
            <a:r>
              <a:rPr lang="en-US" dirty="0" smtClean="0">
                <a:latin typeface="American Typewriter"/>
                <a:cs typeface="American Typewriter"/>
              </a:rPr>
              <a:t>SEED </a:t>
            </a:r>
            <a:r>
              <a:rPr lang="en-US" dirty="0">
                <a:latin typeface="American Typewriter"/>
                <a:cs typeface="American Typewriter"/>
              </a:rPr>
              <a:t>data (2004-2005)</a:t>
            </a:r>
          </a:p>
          <a:p>
            <a:pPr lvl="1"/>
            <a:r>
              <a:rPr lang="en-US" dirty="0">
                <a:latin typeface="American Typewriter"/>
                <a:cs typeface="American Typewriter"/>
              </a:rPr>
              <a:t>Eddy Intrusion Study data (1997-1999)</a:t>
            </a:r>
          </a:p>
          <a:p>
            <a:pPr lvl="1"/>
            <a:r>
              <a:rPr lang="en-US" dirty="0">
                <a:latin typeface="American Typewriter"/>
                <a:cs typeface="American Typewriter"/>
              </a:rPr>
              <a:t>HYCOM Reanalysis </a:t>
            </a:r>
            <a:r>
              <a:rPr lang="en-US" dirty="0" smtClean="0">
                <a:latin typeface="American Typewriter"/>
                <a:cs typeface="American Typewriter"/>
              </a:rPr>
              <a:t>fields (</a:t>
            </a:r>
            <a:r>
              <a:rPr lang="en-US" dirty="0">
                <a:latin typeface="American Typewriter"/>
                <a:cs typeface="American Typewriter"/>
              </a:rPr>
              <a:t>1993-2005</a:t>
            </a:r>
            <a:r>
              <a:rPr lang="en-US" dirty="0" smtClean="0">
                <a:latin typeface="American Typewriter"/>
                <a:cs typeface="American Typewriter"/>
              </a:rPr>
              <a:t>)</a:t>
            </a:r>
          </a:p>
          <a:p>
            <a:r>
              <a:rPr lang="en-US" dirty="0" smtClean="0">
                <a:latin typeface="American Typewriter"/>
                <a:cs typeface="American Typewriter"/>
              </a:rPr>
              <a:t>Particle advection using the </a:t>
            </a:r>
            <a:r>
              <a:rPr lang="en-US" u="sng" dirty="0" smtClean="0">
                <a:latin typeface="American Typewriter"/>
                <a:cs typeface="American Typewriter"/>
              </a:rPr>
              <a:t>Connectivity </a:t>
            </a:r>
            <a:r>
              <a:rPr lang="en-US" u="sng" dirty="0" smtClean="0">
                <a:latin typeface="American Typewriter"/>
                <a:cs typeface="American Typewriter"/>
              </a:rPr>
              <a:t>Modeling System</a:t>
            </a:r>
            <a:r>
              <a:rPr lang="en-US" dirty="0" smtClean="0">
                <a:latin typeface="American Typewriter"/>
                <a:cs typeface="American Typewriter"/>
              </a:rPr>
              <a:t> software (RSMAS)</a:t>
            </a:r>
          </a:p>
          <a:p>
            <a:r>
              <a:rPr lang="en-US" dirty="0" smtClean="0">
                <a:latin typeface="American Typewriter"/>
                <a:cs typeface="American Typewriter"/>
              </a:rPr>
              <a:t>Particle advection using HYCOM Reanalysis fields.</a:t>
            </a:r>
          </a:p>
          <a:p>
            <a:pPr lvl="1"/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4867796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Mooring_locations.pdf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39" t="10975" r="4805" b="15176"/>
          <a:stretch/>
        </p:blipFill>
        <p:spPr>
          <a:xfrm>
            <a:off x="728136" y="63262"/>
            <a:ext cx="7523233" cy="4673753"/>
          </a:xfrm>
          <a:prstGeom prst="rect">
            <a:avLst/>
          </a:prstGeom>
        </p:spPr>
      </p:pic>
      <p:pic>
        <p:nvPicPr>
          <p:cNvPr id="2" name="Picture 1" descr="timeline.pdf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046" b="57075"/>
          <a:stretch/>
        </p:blipFill>
        <p:spPr>
          <a:xfrm>
            <a:off x="127000" y="4737015"/>
            <a:ext cx="8875059" cy="20491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668309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7592"/>
            <a:ext cx="8229600" cy="895141"/>
          </a:xfrm>
        </p:spPr>
        <p:txBody>
          <a:bodyPr>
            <a:normAutofit/>
          </a:bodyPr>
          <a:lstStyle/>
          <a:p>
            <a:r>
              <a:rPr lang="en-US" sz="4000" dirty="0" smtClean="0">
                <a:latin typeface="American Typewriter"/>
                <a:cs typeface="American Typewriter"/>
              </a:rPr>
              <a:t>RAFOS Locations</a:t>
            </a:r>
            <a:endParaRPr lang="en-US" sz="4000" dirty="0">
              <a:latin typeface="American Typewriter"/>
              <a:cs typeface="American Typewriter"/>
            </a:endParaRPr>
          </a:p>
        </p:txBody>
      </p:sp>
      <p:pic>
        <p:nvPicPr>
          <p:cNvPr id="3" name="Picture 2" descr="deplyment_tracks.pdf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627" b="11626"/>
          <a:stretch/>
        </p:blipFill>
        <p:spPr>
          <a:xfrm>
            <a:off x="127000" y="1082733"/>
            <a:ext cx="8875059" cy="54690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659125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45459" y="4139495"/>
            <a:ext cx="8229600" cy="2454223"/>
          </a:xfrm>
        </p:spPr>
        <p:txBody>
          <a:bodyPr>
            <a:normAutofit/>
          </a:bodyPr>
          <a:lstStyle/>
          <a:p>
            <a:r>
              <a:rPr lang="en-US" sz="2800" dirty="0" smtClean="0">
                <a:latin typeface="American Typewriter"/>
                <a:cs typeface="American Typewriter"/>
              </a:rPr>
              <a:t>Horizontal resolution:		0.1˚ x  0.1˚ (10km)</a:t>
            </a:r>
          </a:p>
          <a:p>
            <a:r>
              <a:rPr lang="en-US" sz="2800" dirty="0" smtClean="0">
                <a:latin typeface="American Typewriter"/>
                <a:cs typeface="American Typewriter"/>
              </a:rPr>
              <a:t>Vertical resolution: 		80 layers</a:t>
            </a:r>
          </a:p>
          <a:p>
            <a:r>
              <a:rPr lang="en-US" sz="2800" dirty="0" smtClean="0">
                <a:latin typeface="American Typewriter"/>
                <a:cs typeface="American Typewriter"/>
              </a:rPr>
              <a:t>Temporal resolution: 		</a:t>
            </a:r>
            <a:r>
              <a:rPr lang="en-US" sz="2800" dirty="0">
                <a:latin typeface="American Typewriter"/>
                <a:cs typeface="American Typewriter"/>
              </a:rPr>
              <a:t>D</a:t>
            </a:r>
            <a:r>
              <a:rPr lang="en-US" sz="2800" dirty="0" smtClean="0">
                <a:latin typeface="American Typewriter"/>
                <a:cs typeface="American Typewriter"/>
              </a:rPr>
              <a:t>aily</a:t>
            </a:r>
          </a:p>
          <a:p>
            <a:r>
              <a:rPr lang="en-US" sz="2800" dirty="0" smtClean="0">
                <a:latin typeface="American Typewriter"/>
                <a:cs typeface="American Typewriter"/>
              </a:rPr>
              <a:t>Model output:					May – June 2010</a:t>
            </a:r>
          </a:p>
          <a:p>
            <a:endParaRPr lang="en-US" dirty="0">
              <a:latin typeface="American Typewriter"/>
              <a:cs typeface="American Typewriter"/>
            </a:endParaRPr>
          </a:p>
        </p:txBody>
      </p:sp>
      <p:pic>
        <p:nvPicPr>
          <p:cNvPr id="4" name="Picture 3" descr="Model_domain.pdf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464" b="35067"/>
          <a:stretch/>
        </p:blipFill>
        <p:spPr>
          <a:xfrm>
            <a:off x="0" y="1223033"/>
            <a:ext cx="8875059" cy="2775344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940660" y="376318"/>
            <a:ext cx="735282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err="1" smtClean="0">
                <a:latin typeface="American Typewriter"/>
                <a:cs typeface="American Typewriter"/>
              </a:rPr>
              <a:t>MITgcm</a:t>
            </a:r>
            <a:r>
              <a:rPr lang="en-US" sz="4000" dirty="0" smtClean="0">
                <a:latin typeface="American Typewriter"/>
                <a:cs typeface="American Typewriter"/>
              </a:rPr>
              <a:t> Model Domain</a:t>
            </a:r>
            <a:endParaRPr lang="en-US" sz="4000" dirty="0">
              <a:latin typeface="American Typewriter"/>
              <a:cs typeface="American Typewriter"/>
            </a:endParaRPr>
          </a:p>
        </p:txBody>
      </p:sp>
    </p:spTree>
    <p:extLst>
      <p:ext uri="{BB962C8B-B14F-4D97-AF65-F5344CB8AC3E}">
        <p14:creationId xmlns:p14="http://schemas.microsoft.com/office/powerpoint/2010/main" val="276818946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 smtClean="0">
                <a:latin typeface="American Typewriter"/>
                <a:cs typeface="American Typewriter"/>
              </a:rPr>
              <a:t>Velocity &amp; Density at </a:t>
            </a:r>
            <a:r>
              <a:rPr lang="en-US" sz="4000" dirty="0" smtClean="0">
                <a:latin typeface="American Typewriter"/>
                <a:cs typeface="American Typewriter"/>
              </a:rPr>
              <a:t>425m</a:t>
            </a:r>
            <a:endParaRPr lang="en-US" sz="4000" dirty="0">
              <a:latin typeface="American Typewriter"/>
              <a:cs typeface="American Typewriter"/>
            </a:endParaRPr>
          </a:p>
        </p:txBody>
      </p:sp>
      <p:pic>
        <p:nvPicPr>
          <p:cNvPr id="4" name="400_velocity.mov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57200" y="1695450"/>
            <a:ext cx="8229600" cy="4333875"/>
          </a:xfrm>
        </p:spPr>
      </p:pic>
    </p:spTree>
    <p:extLst>
      <p:ext uri="{BB962C8B-B14F-4D97-AF65-F5344CB8AC3E}">
        <p14:creationId xmlns:p14="http://schemas.microsoft.com/office/powerpoint/2010/main" val="392749151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 smtClean="0">
                <a:latin typeface="American Typewriter"/>
                <a:cs typeface="American Typewriter"/>
              </a:rPr>
              <a:t>EKE at </a:t>
            </a:r>
            <a:r>
              <a:rPr lang="en-US" sz="4000" dirty="0" smtClean="0">
                <a:latin typeface="American Typewriter"/>
                <a:cs typeface="American Typewriter"/>
              </a:rPr>
              <a:t>425m</a:t>
            </a:r>
            <a:endParaRPr lang="en-US" sz="4000" dirty="0">
              <a:latin typeface="American Typewriter"/>
              <a:cs typeface="American Typewriter"/>
            </a:endParaRPr>
          </a:p>
        </p:txBody>
      </p:sp>
      <p:pic>
        <p:nvPicPr>
          <p:cNvPr id="4" name="400_Eke.mov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57200" y="1695450"/>
            <a:ext cx="8229600" cy="4333875"/>
          </a:xfrm>
        </p:spPr>
      </p:pic>
    </p:spTree>
    <p:extLst>
      <p:ext uri="{BB962C8B-B14F-4D97-AF65-F5344CB8AC3E}">
        <p14:creationId xmlns:p14="http://schemas.microsoft.com/office/powerpoint/2010/main" val="250150241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2023"/>
            <a:ext cx="8229600" cy="912578"/>
          </a:xfrm>
        </p:spPr>
        <p:txBody>
          <a:bodyPr>
            <a:normAutofit/>
          </a:bodyPr>
          <a:lstStyle/>
          <a:p>
            <a:r>
              <a:rPr lang="en-US" sz="4000" dirty="0" smtClean="0">
                <a:latin typeface="American Typewriter"/>
                <a:cs typeface="American Typewriter"/>
              </a:rPr>
              <a:t>Mean Velocity</a:t>
            </a:r>
            <a:endParaRPr lang="en-US" sz="4000" dirty="0">
              <a:latin typeface="American Typewriter"/>
              <a:cs typeface="American Typewriter"/>
            </a:endParaRPr>
          </a:p>
        </p:txBody>
      </p:sp>
      <p:pic>
        <p:nvPicPr>
          <p:cNvPr id="3" name="Picture 2" descr="mvelocity_gom_rafos_mit.pdf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832" b="15405"/>
          <a:stretch/>
        </p:blipFill>
        <p:spPr>
          <a:xfrm>
            <a:off x="127000" y="1215614"/>
            <a:ext cx="8875059" cy="51273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948834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mvelocity_moorings_model_zoom.pdf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432" b="10603"/>
          <a:stretch/>
        </p:blipFill>
        <p:spPr>
          <a:xfrm>
            <a:off x="127000" y="0"/>
            <a:ext cx="8875059" cy="534685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705495" y="5503648"/>
            <a:ext cx="829656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dirty="0">
                <a:latin typeface="American Typewriter"/>
                <a:cs typeface="American Typewriter"/>
              </a:rPr>
              <a:t>B</a:t>
            </a:r>
            <a:r>
              <a:rPr lang="en-US" dirty="0" smtClean="0">
                <a:latin typeface="American Typewriter"/>
                <a:cs typeface="American Typewriter"/>
              </a:rPr>
              <a:t>inned RAFOS (0.125˚ Lat. x 0.25˚ Long.) 	   </a:t>
            </a:r>
            <a:r>
              <a:rPr lang="en-US" dirty="0" smtClean="0">
                <a:latin typeface="American Typewriter"/>
                <a:cs typeface="American Typewriter"/>
                <a:sym typeface="Wingdings"/>
              </a:rPr>
              <a:t>		Blue (400m)</a:t>
            </a:r>
          </a:p>
          <a:p>
            <a:pPr marL="285750" indent="-285750">
              <a:buFont typeface="Arial"/>
              <a:buChar char="•"/>
            </a:pPr>
            <a:r>
              <a:rPr lang="en-US" dirty="0" smtClean="0">
                <a:latin typeface="American Typewriter"/>
                <a:cs typeface="American Typewriter"/>
                <a:sym typeface="Wingdings"/>
              </a:rPr>
              <a:t>Moorings (SEED, M6, Eddy Intrusion Study) 		Black (300m) </a:t>
            </a:r>
          </a:p>
          <a:p>
            <a:r>
              <a:rPr lang="en-US" dirty="0">
                <a:latin typeface="American Typewriter"/>
                <a:cs typeface="American Typewriter"/>
                <a:sym typeface="Wingdings"/>
              </a:rPr>
              <a:t>	</a:t>
            </a:r>
            <a:r>
              <a:rPr lang="en-US" dirty="0" smtClean="0">
                <a:latin typeface="American Typewriter"/>
                <a:cs typeface="American Typewriter"/>
                <a:sym typeface="Wingdings"/>
              </a:rPr>
              <a:t>												Red (500m)</a:t>
            </a:r>
          </a:p>
          <a:p>
            <a:pPr marL="285750" indent="-285750">
              <a:buFont typeface="Arial"/>
              <a:buChar char="•"/>
            </a:pPr>
            <a:r>
              <a:rPr lang="en-US" dirty="0" err="1" smtClean="0">
                <a:latin typeface="American Typewriter"/>
                <a:cs typeface="American Typewriter"/>
                <a:sym typeface="Wingdings"/>
              </a:rPr>
              <a:t>MIT</a:t>
            </a:r>
            <a:r>
              <a:rPr lang="en-US" dirty="0" err="1" smtClean="0">
                <a:latin typeface="American Typewriter"/>
                <a:cs typeface="American Typewriter"/>
                <a:sym typeface="Wingdings"/>
              </a:rPr>
              <a:t>gcm</a:t>
            </a:r>
            <a:r>
              <a:rPr lang="en-US" dirty="0" smtClean="0">
                <a:latin typeface="American Typewriter"/>
                <a:cs typeface="American Typewriter"/>
                <a:sym typeface="Wingdings"/>
              </a:rPr>
              <a:t> </a:t>
            </a:r>
            <a:r>
              <a:rPr lang="en-US" dirty="0" smtClean="0">
                <a:latin typeface="American Typewriter"/>
                <a:cs typeface="American Typewriter"/>
                <a:sym typeface="Wingdings"/>
              </a:rPr>
              <a:t>(0.1˚ x  0.1˚)					  </a:t>
            </a:r>
            <a:r>
              <a:rPr lang="en-US" dirty="0" smtClean="0">
                <a:latin typeface="American Typewriter"/>
                <a:cs typeface="American Typewriter"/>
                <a:sym typeface="Wingdings"/>
              </a:rPr>
              <a:t>	   </a:t>
            </a:r>
            <a:r>
              <a:rPr lang="en-US" dirty="0" smtClean="0">
                <a:latin typeface="American Typewriter"/>
                <a:cs typeface="American Typewriter"/>
                <a:sym typeface="Wingdings"/>
              </a:rPr>
              <a:t> 	Green (375m)</a:t>
            </a:r>
            <a:endParaRPr lang="en-US" dirty="0">
              <a:latin typeface="American Typewriter"/>
              <a:cs typeface="American Typewriter"/>
            </a:endParaRPr>
          </a:p>
        </p:txBody>
      </p:sp>
    </p:spTree>
    <p:extLst>
      <p:ext uri="{BB962C8B-B14F-4D97-AF65-F5344CB8AC3E}">
        <p14:creationId xmlns:p14="http://schemas.microsoft.com/office/powerpoint/2010/main" val="392028041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velocity_eke_model_m6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000" y="0"/>
            <a:ext cx="887505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084675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899</TotalTime>
  <Words>260</Words>
  <Application>Microsoft Macintosh PowerPoint</Application>
  <PresentationFormat>On-screen Show (4:3)</PresentationFormat>
  <Paragraphs>38</Paragraphs>
  <Slides>17</Slides>
  <Notes>0</Notes>
  <HiddenSlides>0</HiddenSlides>
  <MMClips>2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18" baseType="lpstr">
      <vt:lpstr>Office Theme</vt:lpstr>
      <vt:lpstr>Comparison of MITgcm Output and Observations in the Northeastern GoM Cathrine Hancock &amp; Kevin Speer</vt:lpstr>
      <vt:lpstr>PowerPoint Presentation</vt:lpstr>
      <vt:lpstr>RAFOS Locations</vt:lpstr>
      <vt:lpstr>PowerPoint Presentation</vt:lpstr>
      <vt:lpstr>Velocity &amp; Density at 425m</vt:lpstr>
      <vt:lpstr>EKE at 425m</vt:lpstr>
      <vt:lpstr>Mean Velocity</vt:lpstr>
      <vt:lpstr>PowerPoint Presentation</vt:lpstr>
      <vt:lpstr>PowerPoint Presentation</vt:lpstr>
      <vt:lpstr>PowerPoint Presentation</vt:lpstr>
      <vt:lpstr>Across Slope Velocity</vt:lpstr>
      <vt:lpstr>PowerPoint Presentation</vt:lpstr>
      <vt:lpstr>PowerPoint Presentation</vt:lpstr>
      <vt:lpstr>Particle Advection </vt:lpstr>
      <vt:lpstr>PowerPoint Presentation</vt:lpstr>
      <vt:lpstr>Conclusions</vt:lpstr>
      <vt:lpstr>Future Work</vt:lpstr>
    </vt:vector>
  </TitlesOfParts>
  <Company>GFDI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Comparison of Observation and Model Data in the Northeastern GoM</dc:title>
  <dc:creator>Cathrine Hancock</dc:creator>
  <cp:lastModifiedBy>Cathrine Hancock</cp:lastModifiedBy>
  <cp:revision>43</cp:revision>
  <dcterms:created xsi:type="dcterms:W3CDTF">2016-09-10T23:41:10Z</dcterms:created>
  <dcterms:modified xsi:type="dcterms:W3CDTF">2016-09-14T14:45:30Z</dcterms:modified>
</cp:coreProperties>
</file>