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10" y="-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99EC-AEA0-4E40-84A7-9B05C82502A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E2C47-E6D6-46D5-B7F1-607E723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2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99EC-AEA0-4E40-84A7-9B05C82502A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E2C47-E6D6-46D5-B7F1-607E723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90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99EC-AEA0-4E40-84A7-9B05C82502A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E2C47-E6D6-46D5-B7F1-607E723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4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99EC-AEA0-4E40-84A7-9B05C82502A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E2C47-E6D6-46D5-B7F1-607E723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25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99EC-AEA0-4E40-84A7-9B05C82502A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E2C47-E6D6-46D5-B7F1-607E723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13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99EC-AEA0-4E40-84A7-9B05C82502A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E2C47-E6D6-46D5-B7F1-607E723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95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99EC-AEA0-4E40-84A7-9B05C82502A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E2C47-E6D6-46D5-B7F1-607E723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143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99EC-AEA0-4E40-84A7-9B05C82502A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E2C47-E6D6-46D5-B7F1-607E723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63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99EC-AEA0-4E40-84A7-9B05C82502A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E2C47-E6D6-46D5-B7F1-607E723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46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99EC-AEA0-4E40-84A7-9B05C82502A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E2C47-E6D6-46D5-B7F1-607E723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5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99EC-AEA0-4E40-84A7-9B05C82502A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E2C47-E6D6-46D5-B7F1-607E723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8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799EC-AEA0-4E40-84A7-9B05C82502AC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E2C47-E6D6-46D5-B7F1-607E723B5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3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9390" y="300789"/>
            <a:ext cx="816944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HYCOM – </a:t>
            </a:r>
            <a:r>
              <a:rPr lang="en-US" sz="3200" dirty="0" err="1" smtClean="0"/>
              <a:t>HYbrid</a:t>
            </a:r>
            <a:r>
              <a:rPr lang="en-US" sz="3200" dirty="0" smtClean="0"/>
              <a:t> Coordinate Ocean Model</a:t>
            </a:r>
          </a:p>
          <a:p>
            <a:endParaRPr lang="en-US" sz="2800" dirty="0"/>
          </a:p>
          <a:p>
            <a:r>
              <a:rPr lang="en-US" sz="2800" dirty="0" smtClean="0"/>
              <a:t>Vertical grid:</a:t>
            </a:r>
          </a:p>
          <a:p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 Layer interfaces adjusted so that the depth-averaged density in each layer corresponds to specified </a:t>
            </a:r>
            <a:r>
              <a:rPr lang="en-US" sz="2800" i="1" dirty="0" smtClean="0"/>
              <a:t>target densities – </a:t>
            </a:r>
            <a:r>
              <a:rPr lang="en-US" sz="2800" i="1" dirty="0" err="1" smtClean="0"/>
              <a:t>Isopycnal</a:t>
            </a:r>
            <a:r>
              <a:rPr lang="en-US" sz="2800" i="1" dirty="0" smtClean="0"/>
              <a:t> </a:t>
            </a:r>
            <a:r>
              <a:rPr lang="en-US" sz="2800" i="1" dirty="0" smtClean="0"/>
              <a:t>Coordinates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Minimum and maximum thicknesses of layers are specified by the user so that layers can change to </a:t>
            </a:r>
            <a:r>
              <a:rPr lang="en-US" sz="2800" i="1" dirty="0" smtClean="0"/>
              <a:t>pressure</a:t>
            </a:r>
            <a:r>
              <a:rPr lang="en-US" sz="2800" dirty="0" smtClean="0"/>
              <a:t> or </a:t>
            </a:r>
            <a:r>
              <a:rPr lang="en-US" sz="2800" i="1" dirty="0" smtClean="0"/>
              <a:t>z</a:t>
            </a:r>
            <a:r>
              <a:rPr lang="en-US" sz="2800" dirty="0" smtClean="0"/>
              <a:t> </a:t>
            </a:r>
            <a:r>
              <a:rPr lang="en-US" sz="2800" i="1" dirty="0" smtClean="0"/>
              <a:t>levels</a:t>
            </a:r>
            <a:r>
              <a:rPr lang="en-US" sz="2800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In shallow water, these layers may follow the terrain as </a:t>
            </a:r>
            <a:r>
              <a:rPr lang="en-US" sz="2800" i="1" dirty="0" smtClean="0"/>
              <a:t>sigma</a:t>
            </a:r>
            <a:r>
              <a:rPr lang="en-US" sz="2800" dirty="0" smtClean="0"/>
              <a:t> or </a:t>
            </a:r>
            <a:r>
              <a:rPr lang="en-US" sz="2800" i="1" dirty="0" smtClean="0"/>
              <a:t>terrain-following</a:t>
            </a:r>
            <a:r>
              <a:rPr lang="en-US" sz="2800" dirty="0" smtClean="0"/>
              <a:t> </a:t>
            </a:r>
            <a:r>
              <a:rPr lang="en-US" sz="2800" i="1" dirty="0" smtClean="0"/>
              <a:t>coordinates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98396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9390" y="300789"/>
            <a:ext cx="816944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HYCOM – </a:t>
            </a:r>
            <a:r>
              <a:rPr lang="en-US" sz="3200" dirty="0" err="1" smtClean="0"/>
              <a:t>HYbrid</a:t>
            </a:r>
            <a:r>
              <a:rPr lang="en-US" sz="3200" dirty="0" smtClean="0"/>
              <a:t> Coordinate Ocean Model</a:t>
            </a:r>
          </a:p>
          <a:p>
            <a:endParaRPr lang="en-US" sz="2800" dirty="0"/>
          </a:p>
          <a:p>
            <a:r>
              <a:rPr lang="en-US" sz="2800" dirty="0" err="1" smtClean="0"/>
              <a:t>Isopycnal</a:t>
            </a:r>
            <a:r>
              <a:rPr lang="en-US" sz="2800" dirty="0" smtClean="0"/>
              <a:t> Coordinates:</a:t>
            </a:r>
          </a:p>
          <a:p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After the vertical grid generator adjusts the depth of a layer to match the target density, it </a:t>
            </a:r>
            <a:r>
              <a:rPr lang="en-US" sz="2400" dirty="0"/>
              <a:t>becomes a </a:t>
            </a:r>
            <a:r>
              <a:rPr lang="en-US" sz="2400" dirty="0" err="1"/>
              <a:t>Lagrangian</a:t>
            </a:r>
            <a:r>
              <a:rPr lang="en-US" sz="2400" dirty="0"/>
              <a:t> layer until the density drifts away from the target density</a:t>
            </a:r>
            <a:r>
              <a:rPr lang="en-US" sz="2400" dirty="0" smtClean="0"/>
              <a:t>). </a:t>
            </a:r>
            <a:endParaRPr lang="en-US" sz="2400" dirty="0"/>
          </a:p>
          <a:p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Layer interfaces are nearly (but not exactly) </a:t>
            </a:r>
            <a:r>
              <a:rPr lang="en-US" sz="2400" dirty="0" err="1" smtClean="0"/>
              <a:t>isopycnals</a:t>
            </a:r>
            <a:r>
              <a:rPr lang="en-US" sz="2400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As stratification decreases with depth, layer thicknesses can be very large.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A layer can become very thin at times, even in the middle of the water column.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6979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9390" y="300789"/>
            <a:ext cx="816944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HYCOM – </a:t>
            </a:r>
            <a:r>
              <a:rPr lang="en-US" sz="3200" dirty="0" err="1" smtClean="0"/>
              <a:t>HYbrid</a:t>
            </a:r>
            <a:r>
              <a:rPr lang="en-US" sz="3200" dirty="0" smtClean="0"/>
              <a:t> Coordinate Ocean Model</a:t>
            </a:r>
          </a:p>
          <a:p>
            <a:endParaRPr lang="en-US" sz="2800" dirty="0"/>
          </a:p>
          <a:p>
            <a:r>
              <a:rPr lang="en-US" sz="2800" dirty="0" err="1" smtClean="0"/>
              <a:t>Isopycnal</a:t>
            </a:r>
            <a:r>
              <a:rPr lang="en-US" sz="2800" dirty="0" smtClean="0"/>
              <a:t> Coordinates:</a:t>
            </a:r>
          </a:p>
          <a:p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 HYCOM computes </a:t>
            </a:r>
            <a:r>
              <a:rPr lang="en-US" sz="2400" i="1" dirty="0" smtClean="0"/>
              <a:t>transports</a:t>
            </a:r>
            <a:r>
              <a:rPr lang="en-US" sz="2400" dirty="0" smtClean="0"/>
              <a:t> within layers (</a:t>
            </a:r>
            <a:r>
              <a:rPr lang="en-US" sz="2400" dirty="0" err="1" smtClean="0"/>
              <a:t>uH</a:t>
            </a:r>
            <a:r>
              <a:rPr lang="en-US" sz="2400" dirty="0" smtClean="0"/>
              <a:t>).  Thus, velocity is the transport divided by the layer thickness, representing the </a:t>
            </a:r>
            <a:r>
              <a:rPr lang="en-US" sz="2400" i="1" dirty="0" smtClean="0"/>
              <a:t>average</a:t>
            </a:r>
            <a:r>
              <a:rPr lang="en-US" sz="2400" dirty="0" smtClean="0"/>
              <a:t> velocity within a layer.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Thermodynamic variables are also saved as layer averages.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Transports within density layers can aid certain analyses (mass transport, heat budgets, PV analysis)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6132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9390" y="300789"/>
            <a:ext cx="816944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HYCOM – </a:t>
            </a:r>
            <a:r>
              <a:rPr lang="en-US" sz="3200" dirty="0" err="1" smtClean="0"/>
              <a:t>HYbrid</a:t>
            </a:r>
            <a:r>
              <a:rPr lang="en-US" sz="3200" dirty="0" smtClean="0"/>
              <a:t> Coordinate Ocean Model</a:t>
            </a:r>
          </a:p>
          <a:p>
            <a:endParaRPr lang="en-US" sz="2800" dirty="0"/>
          </a:p>
          <a:p>
            <a:r>
              <a:rPr lang="en-US" sz="2400" dirty="0" smtClean="0"/>
              <a:t>Considerations </a:t>
            </a:r>
            <a:r>
              <a:rPr lang="en-US" sz="2400" smtClean="0"/>
              <a:t>for Analysis:</a:t>
            </a:r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 No precise way of determining velocity (or other quantities) at specific depths within a layer.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HYCOM z-level (</a:t>
            </a:r>
            <a:r>
              <a:rPr lang="en-US" sz="2400" dirty="0" err="1" smtClean="0"/>
              <a:t>NetCDF</a:t>
            </a:r>
            <a:r>
              <a:rPr lang="en-US" sz="2400" dirty="0" smtClean="0"/>
              <a:t>) files are usually created by linear interpolation assuming layer-averaged quantities at the layer centers.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 smtClean="0"/>
              <a:t>This misses extrema that may occur within a layer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 smtClean="0"/>
              <a:t>Interpolated profiles do not preserve layer averages.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75428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02" y="686027"/>
            <a:ext cx="7314595" cy="548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152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02" y="686027"/>
            <a:ext cx="7314595" cy="548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586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02" y="686027"/>
            <a:ext cx="7314595" cy="548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778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282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Morey</dc:creator>
  <cp:lastModifiedBy>Steven Morey</cp:lastModifiedBy>
  <cp:revision>12</cp:revision>
  <dcterms:created xsi:type="dcterms:W3CDTF">2016-09-13T19:19:07Z</dcterms:created>
  <dcterms:modified xsi:type="dcterms:W3CDTF">2016-09-15T02:59:40Z</dcterms:modified>
</cp:coreProperties>
</file>